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6d032b8d5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6d032b8d5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6d032b8d5d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6d032b8d5d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6d032b8d5d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6d032b8d5d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6d06c78c76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6d06c78c76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6d06c78c76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6d06c78c76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44199bd204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44199bd204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b229da115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b229da115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b229da115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b229da115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b229da11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b229da11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4199bd204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44199bd204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6cfeec59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6cfeec59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6d06c78c76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6d06c78c76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6d06c78c7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6d06c78c7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6d06c78c7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6d06c78c7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6ced92941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6ced92941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pandapower.readthedocs.io/en/latest/std_types/basic.html#transformers" TargetMode="External"/><Relationship Id="rId4" Type="http://schemas.openxmlformats.org/officeDocument/2006/relationships/hyperlink" Target="https://pandapower.readthedocs.io/en/latest/elements/trafo.html" TargetMode="External"/><Relationship Id="rId5"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drive.google.com/file/d/1zO7LSNVIdGA2EK6m2bVHIzkUsEfVR3bi/view"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images.shoutwiki.com/mindworks/7/7e/IEEE_13_Bus_Power_System.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a:t>https://powercybertestbed.ece.iastate.edu/</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PUSH ALL WORK TO GITLAB AND IN VM!!!!!1!!!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Work</a:t>
            </a:r>
            <a:endParaRPr/>
          </a:p>
        </p:txBody>
      </p:sp>
      <p:sp>
        <p:nvSpPr>
          <p:cNvPr id="108" name="Google Shape;10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Met with Kaya and Matt to work further on implementation of helics with pandapower and dss</a:t>
            </a:r>
            <a:endParaRPr/>
          </a:p>
          <a:p>
            <a:pPr indent="-342900" lvl="0" marL="457200" rtl="0" algn="l">
              <a:spcBef>
                <a:spcPts val="0"/>
              </a:spcBef>
              <a:spcAft>
                <a:spcPts val="0"/>
              </a:spcAft>
              <a:buSzPts val="1800"/>
              <a:buChar char="●"/>
            </a:pPr>
            <a:r>
              <a:rPr lang="en"/>
              <a:t>Panda Power</a:t>
            </a:r>
            <a:endParaRPr/>
          </a:p>
          <a:p>
            <a:pPr indent="-317500" lvl="1" marL="914400" rtl="0" algn="l">
              <a:spcBef>
                <a:spcPts val="0"/>
              </a:spcBef>
              <a:spcAft>
                <a:spcPts val="0"/>
              </a:spcAft>
              <a:buSzPts val="1400"/>
              <a:buChar char="○"/>
            </a:pPr>
            <a:r>
              <a:rPr lang="en"/>
              <a:t>Using test case line but realized we needed additional transformer to change voltage for dss grid</a:t>
            </a:r>
            <a:endParaRPr/>
          </a:p>
        </p:txBody>
      </p:sp>
      <p:pic>
        <p:nvPicPr>
          <p:cNvPr id="109" name="Google Shape;109;p22"/>
          <p:cNvPicPr preferRelativeResize="0"/>
          <p:nvPr/>
        </p:nvPicPr>
        <p:blipFill>
          <a:blip r:embed="rId3">
            <a:alphaModFix/>
          </a:blip>
          <a:stretch>
            <a:fillRect/>
          </a:stretch>
        </p:blipFill>
        <p:spPr>
          <a:xfrm>
            <a:off x="81375" y="2729100"/>
            <a:ext cx="5805226" cy="1568725"/>
          </a:xfrm>
          <a:prstGeom prst="rect">
            <a:avLst/>
          </a:prstGeom>
          <a:noFill/>
          <a:ln>
            <a:noFill/>
          </a:ln>
        </p:spPr>
      </p:pic>
      <p:pic>
        <p:nvPicPr>
          <p:cNvPr id="110" name="Google Shape;110;p22"/>
          <p:cNvPicPr preferRelativeResize="0"/>
          <p:nvPr/>
        </p:nvPicPr>
        <p:blipFill rotWithShape="1">
          <a:blip r:embed="rId4">
            <a:alphaModFix/>
          </a:blip>
          <a:srcRect b="30578" l="0" r="0" t="16415"/>
          <a:stretch/>
        </p:blipFill>
        <p:spPr>
          <a:xfrm>
            <a:off x="5989850" y="2914350"/>
            <a:ext cx="3154149" cy="222915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Work</a:t>
            </a:r>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Panda Power cont.</a:t>
            </a:r>
            <a:endParaRPr/>
          </a:p>
          <a:p>
            <a:pPr indent="-317500" lvl="1" marL="914400" rtl="0" algn="l">
              <a:spcBef>
                <a:spcPts val="0"/>
              </a:spcBef>
              <a:spcAft>
                <a:spcPts val="0"/>
              </a:spcAft>
              <a:buSzPts val="1400"/>
              <a:buChar char="○"/>
            </a:pPr>
            <a:r>
              <a:rPr lang="en"/>
              <a:t>Does not appear that the pandapower has a pre made generator that matches the 230kV for santa fe power grid</a:t>
            </a:r>
            <a:endParaRPr/>
          </a:p>
          <a:p>
            <a:pPr indent="-317500" lvl="1" marL="914400" rtl="0" algn="l">
              <a:spcBef>
                <a:spcPts val="0"/>
              </a:spcBef>
              <a:spcAft>
                <a:spcPts val="0"/>
              </a:spcAft>
              <a:buSzPts val="1400"/>
              <a:buChar char="○"/>
            </a:pPr>
            <a:r>
              <a:rPr lang="en" u="sng">
                <a:solidFill>
                  <a:schemeClr val="hlink"/>
                </a:solidFill>
                <a:hlinkClick r:id="rId3"/>
              </a:rPr>
              <a:t>https://pandapower.readthedocs.io/en/latest/std_types/basic.html#transformers</a:t>
            </a:r>
            <a:r>
              <a:rPr lang="en"/>
              <a:t> </a:t>
            </a:r>
            <a:endParaRPr/>
          </a:p>
          <a:p>
            <a:pPr indent="-317500" lvl="1" marL="914400" rtl="0" algn="l">
              <a:spcBef>
                <a:spcPts val="0"/>
              </a:spcBef>
              <a:spcAft>
                <a:spcPts val="0"/>
              </a:spcAft>
              <a:buSzPts val="1400"/>
              <a:buChar char="○"/>
            </a:pPr>
            <a:r>
              <a:rPr lang="en"/>
              <a:t>Santa fe source bus create statement:</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17500" lvl="0" marL="914400" rtl="0" algn="l">
              <a:spcBef>
                <a:spcPts val="1200"/>
              </a:spcBef>
              <a:spcAft>
                <a:spcPts val="0"/>
              </a:spcAft>
              <a:buSzPts val="1400"/>
              <a:buChar char="○"/>
            </a:pPr>
            <a:r>
              <a:rPr lang="en" sz="1400"/>
              <a:t>What do you </a:t>
            </a:r>
            <a:r>
              <a:rPr lang="en" sz="1400"/>
              <a:t>recommend</a:t>
            </a:r>
            <a:r>
              <a:rPr lang="en" sz="1400"/>
              <a:t> for the interconnection point? Could you help us find a different point? Or help with the parameters to create a xfmr that meets the 230 kV.</a:t>
            </a:r>
            <a:endParaRPr sz="1400"/>
          </a:p>
          <a:p>
            <a:pPr indent="-317500" lvl="1" marL="1371600" rtl="0" algn="l">
              <a:spcBef>
                <a:spcPts val="0"/>
              </a:spcBef>
              <a:spcAft>
                <a:spcPts val="0"/>
              </a:spcAft>
              <a:buSzPts val="1400"/>
              <a:buChar char="○"/>
            </a:pPr>
            <a:r>
              <a:rPr lang="en" sz="1400"/>
              <a:t>Create xrmf</a:t>
            </a:r>
            <a:r>
              <a:rPr lang="en"/>
              <a:t>: </a:t>
            </a:r>
            <a:r>
              <a:rPr lang="en" u="sng">
                <a:solidFill>
                  <a:schemeClr val="hlink"/>
                </a:solidFill>
                <a:hlinkClick r:id="rId4"/>
              </a:rPr>
              <a:t>https://pandapower.readthedocs.io/en/latest/elements/trafo.html</a:t>
            </a:r>
            <a:r>
              <a:rPr lang="en"/>
              <a:t> </a:t>
            </a:r>
            <a:endParaRPr sz="1400"/>
          </a:p>
        </p:txBody>
      </p:sp>
      <p:pic>
        <p:nvPicPr>
          <p:cNvPr id="117" name="Google Shape;117;p23"/>
          <p:cNvPicPr preferRelativeResize="0"/>
          <p:nvPr/>
        </p:nvPicPr>
        <p:blipFill>
          <a:blip r:embed="rId5">
            <a:alphaModFix/>
          </a:blip>
          <a:stretch>
            <a:fillRect/>
          </a:stretch>
        </p:blipFill>
        <p:spPr>
          <a:xfrm>
            <a:off x="311700" y="2363824"/>
            <a:ext cx="8256326" cy="11454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Work</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DSS</a:t>
            </a:r>
            <a:endParaRPr/>
          </a:p>
          <a:p>
            <a:pPr indent="-317500" lvl="1" marL="914400" rtl="0" algn="l">
              <a:spcBef>
                <a:spcPts val="0"/>
              </a:spcBef>
              <a:spcAft>
                <a:spcPts val="0"/>
              </a:spcAft>
              <a:buSzPts val="1400"/>
              <a:buChar char="○"/>
            </a:pPr>
            <a:r>
              <a:rPr lang="en"/>
              <a:t>As kaya mentioned before, we could not find a command to get current information at a bus</a:t>
            </a:r>
            <a:endParaRPr/>
          </a:p>
          <a:p>
            <a:pPr indent="-317500" lvl="1" marL="914400" rtl="0" algn="l">
              <a:spcBef>
                <a:spcPts val="0"/>
              </a:spcBef>
              <a:spcAft>
                <a:spcPts val="0"/>
              </a:spcAft>
              <a:buSzPts val="1400"/>
              <a:buChar char="○"/>
            </a:pPr>
            <a:r>
              <a:rPr lang="en"/>
              <a:t>Tried looking for various other ways to get current information at </a:t>
            </a:r>
            <a:r>
              <a:rPr lang="en"/>
              <a:t>separate</a:t>
            </a:r>
            <a:r>
              <a:rPr lang="en"/>
              <a:t> equipment but could not find a reasonable solutions</a:t>
            </a:r>
            <a:endParaRPr/>
          </a:p>
          <a:p>
            <a:pPr indent="-317500" lvl="1" marL="914400" rtl="0" algn="l">
              <a:spcBef>
                <a:spcPts val="0"/>
              </a:spcBef>
              <a:spcAft>
                <a:spcPts val="0"/>
              </a:spcAft>
              <a:buSzPts val="1400"/>
              <a:buChar char="○"/>
            </a:pPr>
            <a:r>
              <a:rPr lang="en"/>
              <a:t>Any recommendations for getting the current information to send to panda power?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Met with Kaya and Tommy to work on co-simulation integration between pandapower and DSS-python</a:t>
            </a:r>
            <a:endParaRPr/>
          </a:p>
          <a:p>
            <a:pPr indent="-342900" lvl="0" marL="457200" rtl="0" algn="l">
              <a:spcBef>
                <a:spcPts val="0"/>
              </a:spcBef>
              <a:spcAft>
                <a:spcPts val="0"/>
              </a:spcAft>
              <a:buSzPts val="1800"/>
              <a:buChar char="●"/>
            </a:pPr>
            <a:r>
              <a:rPr lang="en"/>
              <a:t>We decided that we will be adding an additional step-up transformer in pandapower in order to match the voltage level before sending the voltage to DSS-python</a:t>
            </a:r>
            <a:endParaRPr/>
          </a:p>
          <a:p>
            <a:pPr indent="-342900" lvl="0" marL="457200" rtl="0" algn="l">
              <a:spcBef>
                <a:spcPts val="0"/>
              </a:spcBef>
              <a:spcAft>
                <a:spcPts val="0"/>
              </a:spcAft>
              <a:buSzPts val="1800"/>
              <a:buChar char="●"/>
            </a:pPr>
            <a:r>
              <a:rPr lang="en"/>
              <a:t>The generation voltage level is 20kV and we want to step it up to match the voltage level in the Sante Fe model</a:t>
            </a:r>
            <a:endParaRPr/>
          </a:p>
          <a:p>
            <a:pPr indent="-342900" lvl="0" marL="457200" rtl="0" algn="l">
              <a:spcBef>
                <a:spcPts val="0"/>
              </a:spcBef>
              <a:spcAft>
                <a:spcPts val="0"/>
              </a:spcAft>
              <a:buSzPts val="1800"/>
              <a:buChar char="●"/>
            </a:pPr>
            <a:r>
              <a:rPr lang="en"/>
              <a:t>Worked with Kaya on creating our own standard transformer model that we can set the voltage levels for</a:t>
            </a:r>
            <a:endParaRPr/>
          </a:p>
          <a:p>
            <a:pPr indent="-317500" lvl="1" marL="914400" rtl="0" algn="l">
              <a:spcBef>
                <a:spcPts val="0"/>
              </a:spcBef>
              <a:spcAft>
                <a:spcPts val="0"/>
              </a:spcAft>
              <a:buSzPts val="1400"/>
              <a:buChar char="○"/>
            </a:pPr>
            <a:r>
              <a:rPr lang="en"/>
              <a:t>There are a lot of parameters that we dont know for creating the standard model XFMR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35" name="Google Shape;135;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As mentioned by Kaya and Tommy, after looking for some time and trying several different commands from the DSS</a:t>
            </a:r>
            <a:r>
              <a:rPr lang="en"/>
              <a:t>-python documentation we could not figure out how to extract the current</a:t>
            </a:r>
            <a:endParaRPr/>
          </a:p>
          <a:p>
            <a:pPr indent="-342900" lvl="0" marL="457200" rtl="0" algn="l">
              <a:spcBef>
                <a:spcPts val="0"/>
              </a:spcBef>
              <a:spcAft>
                <a:spcPts val="0"/>
              </a:spcAft>
              <a:buSzPts val="1800"/>
              <a:buChar char="●"/>
            </a:pPr>
            <a:r>
              <a:rPr lang="en"/>
              <a:t>We can extract all of the currents, but they are shown in an unmarked matrix and it is nearly impossible to identify what current is pertaining to what part of the circuit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Next </a:t>
            </a:r>
            <a:r>
              <a:rPr lang="en"/>
              <a:t>Week's</a:t>
            </a:r>
            <a:r>
              <a:rPr lang="en"/>
              <a:t> Plan</a:t>
            </a:r>
            <a:endParaRPr/>
          </a:p>
        </p:txBody>
      </p:sp>
      <p:sp>
        <p:nvSpPr>
          <p:cNvPr id="141" name="Google Shape;141;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Meeting Minutes</a:t>
            </a:r>
            <a:endParaRPr/>
          </a:p>
        </p:txBody>
      </p:sp>
      <p:sp>
        <p:nvSpPr>
          <p:cNvPr id="147" name="Google Shape;147;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Week 2 </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Who are Present Today</a:t>
            </a:r>
            <a:endParaRPr/>
          </a:p>
        </p:txBody>
      </p:sp>
      <p:sp>
        <p:nvSpPr>
          <p:cNvPr id="67" name="Google Shape;67;p15"/>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Justin, Kaya, Matt, Tommy, Zach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 of Work</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Tyler - Work</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Did a little more </a:t>
            </a:r>
            <a:r>
              <a:rPr lang="en"/>
              <a:t>research</a:t>
            </a:r>
            <a:r>
              <a:rPr lang="en"/>
              <a:t> with the Pandapower and DSS-Python documentation.</a:t>
            </a:r>
            <a:endParaRPr/>
          </a:p>
          <a:p>
            <a:pPr indent="-317500" lvl="1" marL="914400" rtl="0" algn="l">
              <a:spcBef>
                <a:spcPts val="0"/>
              </a:spcBef>
              <a:spcAft>
                <a:spcPts val="0"/>
              </a:spcAft>
              <a:buSzPts val="1400"/>
              <a:buChar char="○"/>
            </a:pPr>
            <a:r>
              <a:rPr lang="en"/>
              <a:t>Was not able to meet with Thommy/Matt last week due to not feeling great Wednesday night and having other plans for the rest of the week/Easter weekend.</a:t>
            </a:r>
            <a:endParaRPr/>
          </a:p>
          <a:p>
            <a:pPr indent="-342900" lvl="0" marL="457200" rtl="0" algn="l">
              <a:spcBef>
                <a:spcPts val="0"/>
              </a:spcBef>
              <a:spcAft>
                <a:spcPts val="0"/>
              </a:spcAft>
              <a:buSzPts val="1800"/>
              <a:buChar char="●"/>
            </a:pPr>
            <a:r>
              <a:rPr lang="en"/>
              <a:t>Future work: Get with Matt and Thommy Wednesday evening at our normal meeting time to get working on the attacks side of things.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Zach - Work 	</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Wasn’t able to meet with team during our meeting last </a:t>
            </a:r>
            <a:r>
              <a:rPr lang="en"/>
              <a:t>wednesday. </a:t>
            </a:r>
            <a:endParaRPr/>
          </a:p>
          <a:p>
            <a:pPr indent="0" lvl="0" marL="0" rtl="0" algn="l">
              <a:spcBef>
                <a:spcPts val="1200"/>
              </a:spcBef>
              <a:spcAft>
                <a:spcPts val="0"/>
              </a:spcAft>
              <a:buNone/>
            </a:pPr>
            <a:r>
              <a:rPr lang="en"/>
              <a:t>Finished Bi-Weekly Report </a:t>
            </a:r>
            <a:endParaRPr/>
          </a:p>
          <a:p>
            <a:pPr indent="0" lvl="0" marL="0" rtl="0" algn="l">
              <a:spcBef>
                <a:spcPts val="1200"/>
              </a:spcBef>
              <a:spcAft>
                <a:spcPts val="1200"/>
              </a:spcAft>
              <a:buNone/>
            </a:pPr>
            <a:r>
              <a:rPr lang="en"/>
              <a:t>This past week I had a couple of projects due and wasn’t able to work on much, for the coming week I plan on catching back up with the team to help implement the attack and co simulation side of the project.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Justin - Work</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Still stuck on the same issue as before</a:t>
            </a:r>
            <a:endParaRPr/>
          </a:p>
          <a:p>
            <a:pPr indent="-342900" lvl="0" marL="457200" rtl="0" algn="l">
              <a:spcBef>
                <a:spcPts val="0"/>
              </a:spcBef>
              <a:spcAft>
                <a:spcPts val="0"/>
              </a:spcAft>
              <a:buSzPts val="1800"/>
              <a:buChar char="●"/>
            </a:pPr>
            <a:r>
              <a:rPr lang="en"/>
              <a:t>Tried to get the sender and receiver code that Kaya has been working on to work with the Dockers</a:t>
            </a:r>
            <a:endParaRPr/>
          </a:p>
          <a:p>
            <a:pPr indent="-317500" lvl="1" marL="914400" rtl="0" algn="l">
              <a:spcBef>
                <a:spcPts val="0"/>
              </a:spcBef>
              <a:spcAft>
                <a:spcPts val="0"/>
              </a:spcAft>
              <a:buSzPts val="1400"/>
              <a:buChar char="○"/>
            </a:pPr>
            <a:r>
              <a:rPr lang="en"/>
              <a:t>Will help with future implementation with the work that Matt and Tommy are doing.</a:t>
            </a:r>
            <a:endParaRPr/>
          </a:p>
          <a:p>
            <a:pPr indent="-342900" lvl="0" marL="457200" rtl="0" algn="l">
              <a:spcBef>
                <a:spcPts val="0"/>
              </a:spcBef>
              <a:spcAft>
                <a:spcPts val="0"/>
              </a:spcAft>
              <a:buSzPts val="1800"/>
              <a:buChar char="●"/>
            </a:pPr>
            <a:r>
              <a:rPr lang="en"/>
              <a:t>It begins to work with the broker and creates a connection, however the execution stage doesn’t get an error, but never starts. I want to test a few different things with Kaya’s code that will provide insight into what we need to do.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pic>
        <p:nvPicPr>
          <p:cNvPr id="96" name="Google Shape;96;p20" title="3_25Meeting.mp4">
            <a:hlinkClick r:id="rId3"/>
          </p:cNvPr>
          <p:cNvPicPr preferRelativeResize="0"/>
          <p:nvPr/>
        </p:nvPicPr>
        <p:blipFill>
          <a:blip r:embed="rId4">
            <a:alphaModFix/>
          </a:blip>
          <a:stretch>
            <a:fillRect/>
          </a:stretch>
        </p:blipFill>
        <p:spPr>
          <a:xfrm>
            <a:off x="1143000" y="0"/>
            <a:ext cx="6858000" cy="5143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Link to IEEE bus paper mentioned last week: </a:t>
            </a:r>
            <a:r>
              <a:rPr lang="en" u="sng">
                <a:solidFill>
                  <a:schemeClr val="hlink"/>
                </a:solidFill>
                <a:hlinkClick r:id="rId3"/>
              </a:rPr>
              <a:t>http://images.shoutwiki.com/mindworks/7/7e/IEEE_13_Bus_Power_System.pdf</a:t>
            </a:r>
            <a:endParaRPr/>
          </a:p>
          <a:p>
            <a:pPr indent="-342900" lvl="0" marL="457200" rtl="0" algn="l">
              <a:spcBef>
                <a:spcPts val="0"/>
              </a:spcBef>
              <a:spcAft>
                <a:spcPts val="0"/>
              </a:spcAft>
              <a:buSzPts val="1800"/>
              <a:buChar char="●"/>
            </a:pPr>
            <a:r>
              <a:rPr lang="en"/>
              <a:t>Worked with Matt and Tommy on integrating pandapower and dsspython.</a:t>
            </a:r>
            <a:endParaRPr/>
          </a:p>
          <a:p>
            <a:pPr indent="-342900" lvl="0" marL="457200" rtl="0" algn="l">
              <a:spcBef>
                <a:spcPts val="0"/>
              </a:spcBef>
              <a:spcAft>
                <a:spcPts val="0"/>
              </a:spcAft>
              <a:buSzPts val="1800"/>
              <a:buChar char="●"/>
            </a:pPr>
            <a:r>
              <a:rPr lang="en"/>
              <a:t>Dss-python does not have an API call regarding getting current. Can only get current from an element, or winding transformers.</a:t>
            </a:r>
            <a:endParaRPr/>
          </a:p>
          <a:p>
            <a:pPr indent="-342900" lvl="0" marL="457200" rtl="0" algn="l">
              <a:spcBef>
                <a:spcPts val="0"/>
              </a:spcBef>
              <a:spcAft>
                <a:spcPts val="0"/>
              </a:spcAft>
              <a:buSzPts val="1800"/>
              <a:buChar char="●"/>
            </a:pPr>
            <a:r>
              <a:rPr lang="en"/>
              <a:t>Found how to create a standard type within pandapower, but need more information to implement.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